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75" d="100"/>
          <a:sy n="75" d="100"/>
        </p:scale>
        <p:origin x="1236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1F755EB-F5CA-49AB-A306-C554433F92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99" r="12002" b="9093"/>
          <a:stretch/>
        </p:blipFill>
        <p:spPr>
          <a:xfrm>
            <a:off x="21" y="747132"/>
            <a:ext cx="4807198" cy="6110868"/>
          </a:xfrm>
          <a:custGeom>
            <a:avLst/>
            <a:gdLst>
              <a:gd name="connsiteX0" fmla="*/ 842596 w 5394960"/>
              <a:gd name="connsiteY0" fmla="*/ 0 h 6858000"/>
              <a:gd name="connsiteX1" fmla="*/ 5394960 w 5394960"/>
              <a:gd name="connsiteY1" fmla="*/ 0 h 6858000"/>
              <a:gd name="connsiteX2" fmla="*/ 5394960 w 5394960"/>
              <a:gd name="connsiteY2" fmla="*/ 21851 h 6858000"/>
              <a:gd name="connsiteX3" fmla="*/ 4365943 w 5394960"/>
              <a:gd name="connsiteY3" fmla="*/ 6858000 h 6858000"/>
              <a:gd name="connsiteX4" fmla="*/ 0 w 5394960"/>
              <a:gd name="connsiteY4" fmla="*/ 6858000 h 6858000"/>
              <a:gd name="connsiteX5" fmla="*/ 0 w 5394960"/>
              <a:gd name="connsiteY5" fmla="*/ 566615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AB60BD-F846-4233-A3F8-4EE0BE389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0812" y="996333"/>
            <a:ext cx="5880101" cy="28062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Announcing USINDO’s New </a:t>
            </a:r>
            <a:b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 Representative in Indonesia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BC4715-6279-432F-A507-4192143DE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0400" y="3802566"/>
            <a:ext cx="4210513" cy="156953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USINDO is delighted to announce that our new USINDO Country Representative in Indonesia beginning July 1 will be Ivana Agustin.   Ivana will lead USINDO’s initiatives in Indonesia to connect the people of the United States and Indonesia, and enhance mutual understanding. </a:t>
            </a:r>
          </a:p>
          <a:p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more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779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Announcing USINDO’s New  Country Representative in Indonesia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Announcing New USINDO Representative In Jakarta </dc:title>
  <dc:creator>Dira Hanifah</dc:creator>
  <cp:lastModifiedBy>Dira Hanifah</cp:lastModifiedBy>
  <cp:revision>2</cp:revision>
  <dcterms:created xsi:type="dcterms:W3CDTF">2019-06-24T20:12:11Z</dcterms:created>
  <dcterms:modified xsi:type="dcterms:W3CDTF">2019-06-24T21:03:13Z</dcterms:modified>
</cp:coreProperties>
</file>